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5" r:id="rId4"/>
    <p:sldId id="262" r:id="rId5"/>
    <p:sldId id="266" r:id="rId6"/>
    <p:sldId id="267" r:id="rId7"/>
    <p:sldId id="264" r:id="rId8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2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4F3-5555-446F-9664-B874B67CB376}" type="datetimeFigureOut">
              <a:rPr lang="sv-SE" smtClean="0"/>
              <a:t>2014-04-08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731E-36CC-4CBB-BF95-D3664E2069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810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4F3-5555-446F-9664-B874B67CB376}" type="datetimeFigureOut">
              <a:rPr lang="sv-SE" smtClean="0"/>
              <a:t>2014-04-08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731E-36CC-4CBB-BF95-D3664E2069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7078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4F3-5555-446F-9664-B874B67CB376}" type="datetimeFigureOut">
              <a:rPr lang="sv-SE" smtClean="0"/>
              <a:t>2014-04-08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731E-36CC-4CBB-BF95-D3664E2069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273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4F3-5555-446F-9664-B874B67CB376}" type="datetimeFigureOut">
              <a:rPr lang="sv-SE" smtClean="0"/>
              <a:t>2014-04-08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731E-36CC-4CBB-BF95-D3664E2069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7816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4F3-5555-446F-9664-B874B67CB376}" type="datetimeFigureOut">
              <a:rPr lang="sv-SE" smtClean="0"/>
              <a:t>2014-04-08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731E-36CC-4CBB-BF95-D3664E2069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7064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4F3-5555-446F-9664-B874B67CB376}" type="datetimeFigureOut">
              <a:rPr lang="sv-SE" smtClean="0"/>
              <a:t>2014-04-08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731E-36CC-4CBB-BF95-D3664E2069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7564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4F3-5555-446F-9664-B874B67CB376}" type="datetimeFigureOut">
              <a:rPr lang="sv-SE" smtClean="0"/>
              <a:t>2014-04-08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731E-36CC-4CBB-BF95-D3664E2069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2749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4F3-5555-446F-9664-B874B67CB376}" type="datetimeFigureOut">
              <a:rPr lang="sv-SE" smtClean="0"/>
              <a:t>2014-04-08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731E-36CC-4CBB-BF95-D3664E2069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386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4F3-5555-446F-9664-B874B67CB376}" type="datetimeFigureOut">
              <a:rPr lang="sv-SE" smtClean="0"/>
              <a:t>2014-04-08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731E-36CC-4CBB-BF95-D3664E2069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2072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4F3-5555-446F-9664-B874B67CB376}" type="datetimeFigureOut">
              <a:rPr lang="sv-SE" smtClean="0"/>
              <a:t>2014-04-08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731E-36CC-4CBB-BF95-D3664E2069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8362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4F3-5555-446F-9664-B874B67CB376}" type="datetimeFigureOut">
              <a:rPr lang="sv-SE" smtClean="0"/>
              <a:t>2014-04-08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731E-36CC-4CBB-BF95-D3664E2069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7162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3C4F3-5555-446F-9664-B874B67CB376}" type="datetimeFigureOut">
              <a:rPr lang="sv-SE" smtClean="0"/>
              <a:t>2014-04-08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E731E-36CC-4CBB-BF95-D3664E20698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057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med rundade hörn 1"/>
          <p:cNvSpPr/>
          <p:nvPr/>
        </p:nvSpPr>
        <p:spPr>
          <a:xfrm>
            <a:off x="395536" y="332656"/>
            <a:ext cx="8064896" cy="30963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Församlingen i M-stad</a:t>
            </a:r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Styrelse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Ordförande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Sekreterare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Kassör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Revisor</a:t>
            </a:r>
          </a:p>
        </p:txBody>
      </p:sp>
    </p:spTree>
    <p:extLst>
      <p:ext uri="{BB962C8B-B14F-4D97-AF65-F5344CB8AC3E}">
        <p14:creationId xmlns:p14="http://schemas.microsoft.com/office/powerpoint/2010/main" val="319189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med rundade hörn 1"/>
          <p:cNvSpPr/>
          <p:nvPr/>
        </p:nvSpPr>
        <p:spPr>
          <a:xfrm>
            <a:off x="395536" y="332656"/>
            <a:ext cx="8064896" cy="30963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Församlingen i M-stad</a:t>
            </a:r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Styrelse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Ordförande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Sekreterare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Kassör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Revisor</a:t>
            </a:r>
          </a:p>
        </p:txBody>
      </p:sp>
      <p:sp>
        <p:nvSpPr>
          <p:cNvPr id="3" name="Rektangel med rundade hörn 2"/>
          <p:cNvSpPr/>
          <p:nvPr/>
        </p:nvSpPr>
        <p:spPr>
          <a:xfrm>
            <a:off x="2267744" y="2708920"/>
            <a:ext cx="2520280" cy="36724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Barn- och ungdomsverksamhet</a:t>
            </a:r>
            <a:br>
              <a:rPr lang="sv-SE" sz="1400" dirty="0" smtClean="0"/>
            </a:br>
            <a:r>
              <a:rPr lang="sv-SE" sz="1400" dirty="0" smtClean="0"/>
              <a:t>”Livet”</a:t>
            </a:r>
          </a:p>
          <a:p>
            <a:pPr algn="ctr"/>
            <a:endParaRPr lang="sv-SE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sv-SE" sz="1400" dirty="0" smtClean="0"/>
              <a:t>Barn/ungdoms- råd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200" dirty="0" smtClean="0"/>
              <a:t>Ordförande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200" dirty="0" smtClean="0"/>
              <a:t>Sekreterare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200" dirty="0" smtClean="0"/>
              <a:t>Kassör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200" dirty="0" smtClean="0"/>
              <a:t>Revisor</a:t>
            </a:r>
          </a:p>
          <a:p>
            <a:pPr marL="742950" lvl="1" indent="-285750">
              <a:buFont typeface="Courier New" pitchFamily="49" charset="0"/>
              <a:buChar char="o"/>
            </a:pPr>
            <a:endParaRPr lang="sv-SE" sz="1200" dirty="0"/>
          </a:p>
          <a:p>
            <a:pPr lvl="1"/>
            <a:r>
              <a:rPr lang="sv-SE" sz="1200" dirty="0" smtClean="0"/>
              <a:t>Årsmöte</a:t>
            </a:r>
          </a:p>
          <a:p>
            <a:pPr lvl="1"/>
            <a:r>
              <a:rPr lang="sv-SE" sz="1200" dirty="0" smtClean="0"/>
              <a:t>Medlemsförteckning</a:t>
            </a:r>
          </a:p>
          <a:p>
            <a:pPr lvl="1"/>
            <a:r>
              <a:rPr lang="sv-SE" sz="1200" dirty="0" smtClean="0"/>
              <a:t>Verksamhetsberättelse</a:t>
            </a:r>
          </a:p>
          <a:p>
            <a:pPr lvl="1"/>
            <a:endParaRPr lang="sv-SE" sz="1200" dirty="0"/>
          </a:p>
          <a:p>
            <a:pPr lvl="1"/>
            <a:r>
              <a:rPr lang="sv-SE" sz="1200" dirty="0" smtClean="0"/>
              <a:t>Redovisar till Pingst Ung</a:t>
            </a:r>
          </a:p>
          <a:p>
            <a:pPr lvl="1"/>
            <a:endParaRPr lang="sv-SE" sz="1200" dirty="0" smtClean="0"/>
          </a:p>
        </p:txBody>
      </p:sp>
      <p:sp>
        <p:nvSpPr>
          <p:cNvPr id="4" name="Rektangel med rundade hörn 3"/>
          <p:cNvSpPr/>
          <p:nvPr/>
        </p:nvSpPr>
        <p:spPr>
          <a:xfrm>
            <a:off x="5364088" y="2717628"/>
            <a:ext cx="2592288" cy="36724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Royal Rangers Kår </a:t>
            </a:r>
            <a:br>
              <a:rPr lang="sv-SE" sz="1400" dirty="0" smtClean="0"/>
            </a:br>
            <a:r>
              <a:rPr lang="sv-SE" sz="1400" dirty="0" smtClean="0"/>
              <a:t>i M-stad</a:t>
            </a:r>
          </a:p>
          <a:p>
            <a:pPr algn="ctr"/>
            <a:endParaRPr lang="sv-SE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sv-SE" sz="1400" dirty="0" smtClean="0"/>
              <a:t>Ledningsgrupp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200" dirty="0" smtClean="0"/>
              <a:t>Kårguide (Ordförande)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200" dirty="0" smtClean="0"/>
              <a:t>Sekreterare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200" dirty="0" smtClean="0"/>
              <a:t>Kassör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200" dirty="0" smtClean="0"/>
              <a:t>Revisor</a:t>
            </a:r>
            <a:endParaRPr lang="sv-SE" sz="1200" dirty="0"/>
          </a:p>
          <a:p>
            <a:pPr marL="742950" lvl="1" indent="-285750">
              <a:buFont typeface="Courier New" pitchFamily="49" charset="0"/>
              <a:buChar char="o"/>
            </a:pPr>
            <a:endParaRPr lang="sv-SE" sz="1200" dirty="0" smtClean="0"/>
          </a:p>
          <a:p>
            <a:pPr lvl="1"/>
            <a:r>
              <a:rPr lang="sv-SE" sz="1200" dirty="0" smtClean="0"/>
              <a:t>Årsmöte</a:t>
            </a:r>
          </a:p>
          <a:p>
            <a:pPr lvl="1"/>
            <a:r>
              <a:rPr lang="sv-SE" sz="1200" dirty="0" smtClean="0"/>
              <a:t>Medlemsförteckning</a:t>
            </a:r>
          </a:p>
          <a:p>
            <a:pPr lvl="1"/>
            <a:r>
              <a:rPr lang="sv-SE" sz="1200" dirty="0" smtClean="0"/>
              <a:t>Verksamhetsberättelse</a:t>
            </a:r>
          </a:p>
          <a:p>
            <a:pPr lvl="1"/>
            <a:endParaRPr lang="sv-SE" sz="1200" dirty="0"/>
          </a:p>
          <a:p>
            <a:pPr lvl="1"/>
            <a:r>
              <a:rPr lang="sv-SE" sz="1200" dirty="0" smtClean="0"/>
              <a:t>Redovisar till SRR</a:t>
            </a:r>
          </a:p>
        </p:txBody>
      </p:sp>
    </p:spTree>
    <p:extLst>
      <p:ext uri="{BB962C8B-B14F-4D97-AF65-F5344CB8AC3E}">
        <p14:creationId xmlns:p14="http://schemas.microsoft.com/office/powerpoint/2010/main" val="169884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med rundade hörn 1"/>
          <p:cNvSpPr/>
          <p:nvPr/>
        </p:nvSpPr>
        <p:spPr>
          <a:xfrm>
            <a:off x="395536" y="332656"/>
            <a:ext cx="8064896" cy="30963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Församlingen i M-stad</a:t>
            </a:r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Styrelse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Ordförande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Sekreterare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Kassör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Revisor</a:t>
            </a:r>
          </a:p>
        </p:txBody>
      </p:sp>
      <p:sp>
        <p:nvSpPr>
          <p:cNvPr id="3" name="Rektangel med rundade hörn 2"/>
          <p:cNvSpPr/>
          <p:nvPr/>
        </p:nvSpPr>
        <p:spPr>
          <a:xfrm>
            <a:off x="2267744" y="2708920"/>
            <a:ext cx="2520280" cy="36724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Barn- och ungdomsverksamhet</a:t>
            </a:r>
            <a:br>
              <a:rPr lang="sv-SE" sz="1400" dirty="0" smtClean="0"/>
            </a:br>
            <a:r>
              <a:rPr lang="sv-SE" sz="1400" dirty="0" smtClean="0"/>
              <a:t>”Livet”</a:t>
            </a:r>
          </a:p>
          <a:p>
            <a:pPr algn="ctr"/>
            <a:endParaRPr lang="sv-SE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sv-SE" sz="1400" dirty="0" smtClean="0"/>
              <a:t>Barn/ungdoms- råd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200" dirty="0" smtClean="0"/>
              <a:t>Ordförande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200" dirty="0" smtClean="0"/>
              <a:t>Sekreterare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200" dirty="0" smtClean="0"/>
              <a:t>Kassör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200" dirty="0" smtClean="0"/>
              <a:t>Revisor</a:t>
            </a:r>
          </a:p>
          <a:p>
            <a:pPr marL="742950" lvl="1" indent="-285750">
              <a:buFont typeface="Courier New" pitchFamily="49" charset="0"/>
              <a:buChar char="o"/>
            </a:pPr>
            <a:endParaRPr lang="sv-SE" sz="1200" dirty="0"/>
          </a:p>
          <a:p>
            <a:pPr lvl="1"/>
            <a:r>
              <a:rPr lang="sv-SE" sz="1200" dirty="0" smtClean="0"/>
              <a:t>Årsmöte</a:t>
            </a:r>
          </a:p>
          <a:p>
            <a:pPr lvl="1"/>
            <a:r>
              <a:rPr lang="sv-SE" sz="1200" dirty="0" smtClean="0"/>
              <a:t>Medlemsförteckning</a:t>
            </a:r>
          </a:p>
          <a:p>
            <a:pPr lvl="1"/>
            <a:r>
              <a:rPr lang="sv-SE" sz="1200" dirty="0" smtClean="0"/>
              <a:t>Verksamhetsberättelse</a:t>
            </a:r>
          </a:p>
          <a:p>
            <a:pPr lvl="1"/>
            <a:endParaRPr lang="sv-SE" sz="1200" dirty="0"/>
          </a:p>
          <a:p>
            <a:pPr lvl="1"/>
            <a:r>
              <a:rPr lang="sv-SE" sz="1200" dirty="0" smtClean="0"/>
              <a:t>Redovisar till Pingst Ung</a:t>
            </a:r>
          </a:p>
          <a:p>
            <a:pPr lvl="1"/>
            <a:endParaRPr lang="sv-SE" sz="1200" dirty="0" smtClean="0"/>
          </a:p>
        </p:txBody>
      </p:sp>
      <p:sp>
        <p:nvSpPr>
          <p:cNvPr id="4" name="Rektangel med rundade hörn 3"/>
          <p:cNvSpPr/>
          <p:nvPr/>
        </p:nvSpPr>
        <p:spPr>
          <a:xfrm>
            <a:off x="5364088" y="2717628"/>
            <a:ext cx="2592288" cy="36724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Royal Rangers Kår </a:t>
            </a:r>
            <a:br>
              <a:rPr lang="sv-SE" sz="1400" dirty="0" smtClean="0"/>
            </a:br>
            <a:r>
              <a:rPr lang="sv-SE" sz="1400" dirty="0" smtClean="0"/>
              <a:t>i M-stad</a:t>
            </a:r>
          </a:p>
          <a:p>
            <a:pPr algn="ctr"/>
            <a:endParaRPr lang="sv-SE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sv-SE" sz="1400" dirty="0" smtClean="0"/>
              <a:t>Ledningsgrupp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200" dirty="0" smtClean="0"/>
              <a:t>Kårguide (Ordförande)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200" dirty="0" smtClean="0"/>
              <a:t>Sekreterare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200" dirty="0" smtClean="0"/>
              <a:t>Kassör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200" dirty="0" smtClean="0"/>
              <a:t>Revisor</a:t>
            </a:r>
            <a:endParaRPr lang="sv-SE" sz="1200" dirty="0"/>
          </a:p>
          <a:p>
            <a:pPr marL="742950" lvl="1" indent="-285750">
              <a:buFont typeface="Courier New" pitchFamily="49" charset="0"/>
              <a:buChar char="o"/>
            </a:pPr>
            <a:endParaRPr lang="sv-SE" sz="1200" dirty="0" smtClean="0"/>
          </a:p>
          <a:p>
            <a:pPr lvl="1"/>
            <a:r>
              <a:rPr lang="sv-SE" sz="1200" dirty="0" smtClean="0"/>
              <a:t>Årsmöte</a:t>
            </a:r>
          </a:p>
          <a:p>
            <a:pPr lvl="1"/>
            <a:r>
              <a:rPr lang="sv-SE" sz="1200" dirty="0" smtClean="0"/>
              <a:t>Medlemsförteckning</a:t>
            </a:r>
          </a:p>
          <a:p>
            <a:pPr lvl="1"/>
            <a:r>
              <a:rPr lang="sv-SE" sz="1200" dirty="0" smtClean="0"/>
              <a:t>Verksamhetsberättelse</a:t>
            </a:r>
          </a:p>
          <a:p>
            <a:pPr lvl="1"/>
            <a:endParaRPr lang="sv-SE" sz="1200" dirty="0"/>
          </a:p>
          <a:p>
            <a:pPr lvl="1"/>
            <a:r>
              <a:rPr lang="sv-SE" sz="1200" dirty="0" smtClean="0"/>
              <a:t>Redovisar till SRR</a:t>
            </a:r>
          </a:p>
        </p:txBody>
      </p:sp>
      <p:grpSp>
        <p:nvGrpSpPr>
          <p:cNvPr id="14" name="Grupp 13"/>
          <p:cNvGrpSpPr/>
          <p:nvPr/>
        </p:nvGrpSpPr>
        <p:grpSpPr>
          <a:xfrm>
            <a:off x="899592" y="1427330"/>
            <a:ext cx="6264696" cy="3369822"/>
            <a:chOff x="899592" y="1427330"/>
            <a:chExt cx="6264696" cy="3369822"/>
          </a:xfrm>
        </p:grpSpPr>
        <p:sp>
          <p:nvSpPr>
            <p:cNvPr id="6" name="Ellips 5"/>
            <p:cNvSpPr/>
            <p:nvPr/>
          </p:nvSpPr>
          <p:spPr>
            <a:xfrm>
              <a:off x="4860032" y="1427330"/>
              <a:ext cx="1944216" cy="11521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200" dirty="0" smtClean="0"/>
                <a:t>Kan vara samma! Men ska vara valda på respektive årsmöte!</a:t>
              </a:r>
              <a:endParaRPr lang="sv-SE" sz="1200" dirty="0"/>
            </a:p>
          </p:txBody>
        </p:sp>
        <p:cxnSp>
          <p:nvCxnSpPr>
            <p:cNvPr id="7" name="Rak pil 6"/>
            <p:cNvCxnSpPr>
              <a:stCxn id="6" idx="2"/>
            </p:cNvCxnSpPr>
            <p:nvPr/>
          </p:nvCxnSpPr>
          <p:spPr>
            <a:xfrm flipH="1">
              <a:off x="2447764" y="2003394"/>
              <a:ext cx="2412268" cy="407339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ak pil 7"/>
            <p:cNvCxnSpPr>
              <a:stCxn id="6" idx="3"/>
            </p:cNvCxnSpPr>
            <p:nvPr/>
          </p:nvCxnSpPr>
          <p:spPr>
            <a:xfrm flipH="1">
              <a:off x="3707906" y="2410733"/>
              <a:ext cx="1436850" cy="214776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ak pil 8"/>
            <p:cNvCxnSpPr>
              <a:stCxn id="6" idx="4"/>
            </p:cNvCxnSpPr>
            <p:nvPr/>
          </p:nvCxnSpPr>
          <p:spPr>
            <a:xfrm>
              <a:off x="5832140" y="2579458"/>
              <a:ext cx="540060" cy="187220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Ellips 9"/>
            <p:cNvSpPr/>
            <p:nvPr/>
          </p:nvSpPr>
          <p:spPr>
            <a:xfrm>
              <a:off x="5940152" y="4437112"/>
              <a:ext cx="1224136" cy="360040"/>
            </a:xfrm>
            <a:prstGeom prst="ellipse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" name="Ellips 10"/>
            <p:cNvSpPr/>
            <p:nvPr/>
          </p:nvSpPr>
          <p:spPr>
            <a:xfrm>
              <a:off x="899592" y="2169437"/>
              <a:ext cx="1548172" cy="482591"/>
            </a:xfrm>
            <a:prstGeom prst="ellipse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2" name="Ellips 11"/>
            <p:cNvSpPr/>
            <p:nvPr/>
          </p:nvSpPr>
          <p:spPr>
            <a:xfrm>
              <a:off x="2699792" y="4437112"/>
              <a:ext cx="1224136" cy="360040"/>
            </a:xfrm>
            <a:prstGeom prst="ellipse">
              <a:avLst/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562726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med rundade hörn 1"/>
          <p:cNvSpPr/>
          <p:nvPr/>
        </p:nvSpPr>
        <p:spPr>
          <a:xfrm>
            <a:off x="395536" y="332656"/>
            <a:ext cx="8064896" cy="30963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Församlingen i M-stad</a:t>
            </a:r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Styrelse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Ordförande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Sekreterare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Kassör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Revisor</a:t>
            </a:r>
          </a:p>
        </p:txBody>
      </p:sp>
      <p:grpSp>
        <p:nvGrpSpPr>
          <p:cNvPr id="44" name="Grupp 43"/>
          <p:cNvGrpSpPr/>
          <p:nvPr/>
        </p:nvGrpSpPr>
        <p:grpSpPr>
          <a:xfrm>
            <a:off x="4840515" y="3788490"/>
            <a:ext cx="1944216" cy="2520830"/>
            <a:chOff x="4840515" y="3788490"/>
            <a:chExt cx="1944216" cy="2520830"/>
          </a:xfrm>
        </p:grpSpPr>
        <p:sp>
          <p:nvSpPr>
            <p:cNvPr id="18" name="Rektangel 17"/>
            <p:cNvSpPr/>
            <p:nvPr/>
          </p:nvSpPr>
          <p:spPr>
            <a:xfrm>
              <a:off x="4840515" y="3788490"/>
              <a:ext cx="1944216" cy="252083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dirty="0" smtClean="0"/>
                <a:t>Kalle</a:t>
              </a:r>
              <a:br>
                <a:rPr lang="sv-SE" dirty="0" smtClean="0"/>
              </a:br>
              <a:r>
                <a:rPr lang="sv-SE" sz="1200" dirty="0" smtClean="0"/>
                <a:t>är med i både söndagsskolan och i Royal Rangers – redovisas som medlem på båda ”föreningarna”</a:t>
              </a:r>
            </a:p>
            <a:p>
              <a:pPr algn="ctr"/>
              <a:endParaRPr lang="sv-SE" sz="1200" dirty="0"/>
            </a:p>
            <a:p>
              <a:pPr algn="ctr"/>
              <a:endParaRPr lang="sv-SE" sz="1200" dirty="0" smtClean="0"/>
            </a:p>
            <a:p>
              <a:pPr algn="ctr"/>
              <a:endParaRPr lang="sv-SE" sz="1200" dirty="0"/>
            </a:p>
            <a:p>
              <a:pPr algn="ctr"/>
              <a:endParaRPr lang="sv-SE" sz="1200" dirty="0" smtClean="0"/>
            </a:p>
            <a:p>
              <a:pPr algn="ctr"/>
              <a:endParaRPr lang="sv-SE" sz="1200" dirty="0"/>
            </a:p>
            <a:p>
              <a:pPr algn="ctr"/>
              <a:endParaRPr lang="sv-SE" dirty="0"/>
            </a:p>
          </p:txBody>
        </p:sp>
        <p:grpSp>
          <p:nvGrpSpPr>
            <p:cNvPr id="26" name="Grupp 25"/>
            <p:cNvGrpSpPr/>
            <p:nvPr/>
          </p:nvGrpSpPr>
          <p:grpSpPr>
            <a:xfrm>
              <a:off x="5188433" y="5197505"/>
              <a:ext cx="504056" cy="1045740"/>
              <a:chOff x="4023908" y="4919964"/>
              <a:chExt cx="664840" cy="1440160"/>
            </a:xfrm>
          </p:grpSpPr>
          <p:sp>
            <p:nvSpPr>
              <p:cNvPr id="20" name="Likbent triangel 19"/>
              <p:cNvSpPr/>
              <p:nvPr/>
            </p:nvSpPr>
            <p:spPr>
              <a:xfrm rot="10800000">
                <a:off x="4167924" y="5401108"/>
                <a:ext cx="360040" cy="371898"/>
              </a:xfrm>
              <a:prstGeom prst="triangle">
                <a:avLst>
                  <a:gd name="adj" fmla="val 22340"/>
                </a:avLst>
              </a:prstGeom>
              <a:solidFill>
                <a:srgbClr val="FFFF00"/>
              </a:solidFill>
              <a:ln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1" name="Uttryckssymbol 20"/>
              <p:cNvSpPr/>
              <p:nvPr/>
            </p:nvSpPr>
            <p:spPr>
              <a:xfrm>
                <a:off x="4023908" y="4919964"/>
                <a:ext cx="664840" cy="461104"/>
              </a:xfrm>
              <a:prstGeom prst="smileyFac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cxnSp>
            <p:nvCxnSpPr>
              <p:cNvPr id="22" name="Rak 21"/>
              <p:cNvCxnSpPr>
                <a:stCxn id="21" idx="4"/>
              </p:cNvCxnSpPr>
              <p:nvPr/>
            </p:nvCxnSpPr>
            <p:spPr>
              <a:xfrm>
                <a:off x="4356328" y="5381068"/>
                <a:ext cx="0" cy="78387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Rak 22"/>
              <p:cNvCxnSpPr/>
              <p:nvPr/>
            </p:nvCxnSpPr>
            <p:spPr>
              <a:xfrm flipH="1">
                <a:off x="4156876" y="6164945"/>
                <a:ext cx="199452" cy="195179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Rak 23"/>
              <p:cNvCxnSpPr/>
              <p:nvPr/>
            </p:nvCxnSpPr>
            <p:spPr>
              <a:xfrm>
                <a:off x="4356328" y="6164945"/>
                <a:ext cx="281418" cy="195179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Rak 24"/>
              <p:cNvCxnSpPr/>
              <p:nvPr/>
            </p:nvCxnSpPr>
            <p:spPr>
              <a:xfrm flipH="1">
                <a:off x="4023908" y="5611620"/>
                <a:ext cx="664840" cy="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" name="Grupp 18"/>
          <p:cNvGrpSpPr/>
          <p:nvPr/>
        </p:nvGrpSpPr>
        <p:grpSpPr>
          <a:xfrm>
            <a:off x="186790" y="3788490"/>
            <a:ext cx="2152962" cy="2520830"/>
            <a:chOff x="186790" y="3788490"/>
            <a:chExt cx="2152962" cy="2520830"/>
          </a:xfrm>
        </p:grpSpPr>
        <p:sp>
          <p:nvSpPr>
            <p:cNvPr id="28" name="Rektangel 27"/>
            <p:cNvSpPr/>
            <p:nvPr/>
          </p:nvSpPr>
          <p:spPr>
            <a:xfrm>
              <a:off x="186790" y="3788490"/>
              <a:ext cx="2152962" cy="252083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dirty="0" err="1" smtClean="0"/>
                <a:t>Mitko</a:t>
              </a:r>
              <a:r>
                <a:rPr lang="sv-SE" dirty="0" smtClean="0"/>
                <a:t/>
              </a:r>
              <a:br>
                <a:rPr lang="sv-SE" dirty="0" smtClean="0"/>
              </a:br>
              <a:r>
                <a:rPr lang="sv-SE" sz="1200" dirty="0" smtClean="0"/>
                <a:t>är bara med i söndagsskolan – redovisas bara som medlem i  ”Livet”</a:t>
              </a:r>
            </a:p>
            <a:p>
              <a:pPr algn="ctr"/>
              <a:endParaRPr lang="sv-SE" sz="1200" dirty="0"/>
            </a:p>
            <a:p>
              <a:pPr algn="ctr"/>
              <a:endParaRPr lang="sv-SE" sz="1200" dirty="0" smtClean="0"/>
            </a:p>
            <a:p>
              <a:pPr algn="ctr"/>
              <a:endParaRPr lang="sv-SE" sz="1200" dirty="0"/>
            </a:p>
            <a:p>
              <a:pPr algn="ctr"/>
              <a:endParaRPr lang="sv-SE" sz="1200" dirty="0" smtClean="0"/>
            </a:p>
            <a:p>
              <a:pPr algn="ctr"/>
              <a:endParaRPr lang="sv-SE" dirty="0"/>
            </a:p>
          </p:txBody>
        </p:sp>
        <p:grpSp>
          <p:nvGrpSpPr>
            <p:cNvPr id="12" name="Grupp 11"/>
            <p:cNvGrpSpPr/>
            <p:nvPr/>
          </p:nvGrpSpPr>
          <p:grpSpPr>
            <a:xfrm>
              <a:off x="523445" y="5124527"/>
              <a:ext cx="531872" cy="979056"/>
              <a:chOff x="3131840" y="1268760"/>
              <a:chExt cx="720080" cy="2249016"/>
            </a:xfrm>
          </p:grpSpPr>
          <p:sp>
            <p:nvSpPr>
              <p:cNvPr id="13" name="Uttryckssymbol 12"/>
              <p:cNvSpPr/>
              <p:nvPr/>
            </p:nvSpPr>
            <p:spPr>
              <a:xfrm>
                <a:off x="3131840" y="1268760"/>
                <a:ext cx="720080" cy="720080"/>
              </a:xfrm>
              <a:prstGeom prst="smileyFac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cxnSp>
            <p:nvCxnSpPr>
              <p:cNvPr id="14" name="Rak 13"/>
              <p:cNvCxnSpPr>
                <a:stCxn id="13" idx="4"/>
              </p:cNvCxnSpPr>
              <p:nvPr/>
            </p:nvCxnSpPr>
            <p:spPr>
              <a:xfrm>
                <a:off x="3491880" y="1988840"/>
                <a:ext cx="0" cy="1224136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Rak 14"/>
              <p:cNvCxnSpPr/>
              <p:nvPr/>
            </p:nvCxnSpPr>
            <p:spPr>
              <a:xfrm flipH="1">
                <a:off x="3275856" y="3212976"/>
                <a:ext cx="216024" cy="30480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Rak 15"/>
              <p:cNvCxnSpPr/>
              <p:nvPr/>
            </p:nvCxnSpPr>
            <p:spPr>
              <a:xfrm>
                <a:off x="3491880" y="3212976"/>
                <a:ext cx="304800" cy="30480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Rak 16"/>
              <p:cNvCxnSpPr/>
              <p:nvPr/>
            </p:nvCxnSpPr>
            <p:spPr>
              <a:xfrm flipH="1">
                <a:off x="3131840" y="2348880"/>
                <a:ext cx="720080" cy="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5" name="Grupp 44"/>
          <p:cNvGrpSpPr/>
          <p:nvPr/>
        </p:nvGrpSpPr>
        <p:grpSpPr>
          <a:xfrm>
            <a:off x="6963844" y="3782730"/>
            <a:ext cx="1916596" cy="2526590"/>
            <a:chOff x="6963844" y="3782730"/>
            <a:chExt cx="1916596" cy="2526590"/>
          </a:xfrm>
        </p:grpSpPr>
        <p:sp>
          <p:nvSpPr>
            <p:cNvPr id="27" name="Rektangel 26"/>
            <p:cNvSpPr/>
            <p:nvPr/>
          </p:nvSpPr>
          <p:spPr>
            <a:xfrm>
              <a:off x="6963844" y="3782730"/>
              <a:ext cx="1916596" cy="252659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dirty="0" smtClean="0"/>
                <a:t>Ida</a:t>
              </a:r>
              <a:br>
                <a:rPr lang="sv-SE" dirty="0" smtClean="0"/>
              </a:br>
              <a:r>
                <a:rPr lang="sv-SE" sz="1200" dirty="0" smtClean="0"/>
                <a:t>är bara med i Royal Rangers – redovisas bara som medlem i RR</a:t>
              </a:r>
            </a:p>
            <a:p>
              <a:pPr algn="ctr"/>
              <a:endParaRPr lang="sv-SE" sz="1200" dirty="0"/>
            </a:p>
            <a:p>
              <a:pPr algn="ctr"/>
              <a:endParaRPr lang="sv-SE" sz="1200" dirty="0" smtClean="0"/>
            </a:p>
            <a:p>
              <a:pPr algn="ctr"/>
              <a:endParaRPr lang="sv-SE" sz="1200" dirty="0"/>
            </a:p>
            <a:p>
              <a:pPr algn="ctr"/>
              <a:endParaRPr lang="sv-SE" sz="1200" dirty="0" smtClean="0"/>
            </a:p>
            <a:p>
              <a:pPr algn="ctr"/>
              <a:endParaRPr lang="sv-SE" sz="1200" dirty="0"/>
            </a:p>
            <a:p>
              <a:pPr algn="ctr"/>
              <a:endParaRPr lang="sv-SE" sz="1200" dirty="0" smtClean="0"/>
            </a:p>
            <a:p>
              <a:pPr algn="ctr"/>
              <a:endParaRPr lang="sv-SE" dirty="0"/>
            </a:p>
          </p:txBody>
        </p:sp>
        <p:grpSp>
          <p:nvGrpSpPr>
            <p:cNvPr id="5" name="Grupp 4"/>
            <p:cNvGrpSpPr/>
            <p:nvPr/>
          </p:nvGrpSpPr>
          <p:grpSpPr>
            <a:xfrm>
              <a:off x="7308304" y="4934466"/>
              <a:ext cx="613838" cy="1209608"/>
              <a:chOff x="4211960" y="1421160"/>
              <a:chExt cx="664840" cy="1440160"/>
            </a:xfrm>
          </p:grpSpPr>
          <p:sp>
            <p:nvSpPr>
              <p:cNvPr id="6" name="Likbent triangel 5"/>
              <p:cNvSpPr/>
              <p:nvPr/>
            </p:nvSpPr>
            <p:spPr>
              <a:xfrm rot="10800000">
                <a:off x="4355976" y="1902304"/>
                <a:ext cx="360040" cy="371898"/>
              </a:xfrm>
              <a:prstGeom prst="triangle">
                <a:avLst>
                  <a:gd name="adj" fmla="val 22340"/>
                </a:avLst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" name="Uttryckssymbol 6"/>
              <p:cNvSpPr/>
              <p:nvPr/>
            </p:nvSpPr>
            <p:spPr>
              <a:xfrm>
                <a:off x="4211960" y="1421160"/>
                <a:ext cx="664840" cy="461104"/>
              </a:xfrm>
              <a:prstGeom prst="smileyFac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cxnSp>
            <p:nvCxnSpPr>
              <p:cNvPr id="8" name="Rak 7"/>
              <p:cNvCxnSpPr>
                <a:stCxn id="7" idx="4"/>
              </p:cNvCxnSpPr>
              <p:nvPr/>
            </p:nvCxnSpPr>
            <p:spPr>
              <a:xfrm>
                <a:off x="4544380" y="1882264"/>
                <a:ext cx="0" cy="783877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Rak 8"/>
              <p:cNvCxnSpPr/>
              <p:nvPr/>
            </p:nvCxnSpPr>
            <p:spPr>
              <a:xfrm flipH="1">
                <a:off x="4344928" y="2666141"/>
                <a:ext cx="199452" cy="195179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Rak 9"/>
              <p:cNvCxnSpPr/>
              <p:nvPr/>
            </p:nvCxnSpPr>
            <p:spPr>
              <a:xfrm>
                <a:off x="4544380" y="2666141"/>
                <a:ext cx="281418" cy="195179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Rak 10"/>
              <p:cNvCxnSpPr/>
              <p:nvPr/>
            </p:nvCxnSpPr>
            <p:spPr>
              <a:xfrm flipH="1">
                <a:off x="4211960" y="2112816"/>
                <a:ext cx="664840" cy="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3" name="Grupp 42"/>
          <p:cNvGrpSpPr/>
          <p:nvPr/>
        </p:nvGrpSpPr>
        <p:grpSpPr>
          <a:xfrm>
            <a:off x="2699793" y="3782730"/>
            <a:ext cx="1872208" cy="2526590"/>
            <a:chOff x="2699793" y="3782730"/>
            <a:chExt cx="1872208" cy="2526590"/>
          </a:xfrm>
        </p:grpSpPr>
        <p:sp>
          <p:nvSpPr>
            <p:cNvPr id="39" name="Rektangel 38"/>
            <p:cNvSpPr/>
            <p:nvPr/>
          </p:nvSpPr>
          <p:spPr>
            <a:xfrm>
              <a:off x="2699793" y="3782730"/>
              <a:ext cx="1872208" cy="252659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v-SE" dirty="0" smtClean="0"/>
                <a:t>Lena</a:t>
              </a:r>
              <a:br>
                <a:rPr lang="sv-SE" dirty="0" smtClean="0"/>
              </a:br>
              <a:r>
                <a:rPr lang="sv-SE" sz="1200" dirty="0" smtClean="0"/>
                <a:t>är med i både söndagsskolan och i kören – redovisas bara en gång som medlem i ”Livet”</a:t>
              </a:r>
            </a:p>
            <a:p>
              <a:pPr algn="ctr"/>
              <a:endParaRPr lang="sv-SE" sz="1200" dirty="0"/>
            </a:p>
            <a:p>
              <a:pPr algn="ctr"/>
              <a:endParaRPr lang="sv-SE" sz="1200" dirty="0" smtClean="0"/>
            </a:p>
            <a:p>
              <a:pPr algn="ctr"/>
              <a:endParaRPr lang="sv-SE" sz="1200" dirty="0"/>
            </a:p>
            <a:p>
              <a:pPr algn="ctr"/>
              <a:endParaRPr lang="sv-SE" dirty="0"/>
            </a:p>
          </p:txBody>
        </p:sp>
        <p:grpSp>
          <p:nvGrpSpPr>
            <p:cNvPr id="33" name="Grupp 32"/>
            <p:cNvGrpSpPr/>
            <p:nvPr/>
          </p:nvGrpSpPr>
          <p:grpSpPr>
            <a:xfrm>
              <a:off x="3059832" y="5252937"/>
              <a:ext cx="378503" cy="814509"/>
              <a:chOff x="3131840" y="1268760"/>
              <a:chExt cx="720080" cy="2249016"/>
            </a:xfrm>
          </p:grpSpPr>
          <p:sp>
            <p:nvSpPr>
              <p:cNvPr id="34" name="Uttryckssymbol 33"/>
              <p:cNvSpPr/>
              <p:nvPr/>
            </p:nvSpPr>
            <p:spPr>
              <a:xfrm>
                <a:off x="3131840" y="1268760"/>
                <a:ext cx="720080" cy="720080"/>
              </a:xfrm>
              <a:prstGeom prst="smileyFac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cxnSp>
            <p:nvCxnSpPr>
              <p:cNvPr id="35" name="Rak 34"/>
              <p:cNvCxnSpPr>
                <a:stCxn id="34" idx="4"/>
              </p:cNvCxnSpPr>
              <p:nvPr/>
            </p:nvCxnSpPr>
            <p:spPr>
              <a:xfrm>
                <a:off x="3491880" y="1988840"/>
                <a:ext cx="0" cy="1224136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Rak 35"/>
              <p:cNvCxnSpPr/>
              <p:nvPr/>
            </p:nvCxnSpPr>
            <p:spPr>
              <a:xfrm flipH="1">
                <a:off x="3275856" y="3212976"/>
                <a:ext cx="216024" cy="30480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ak 36"/>
              <p:cNvCxnSpPr/>
              <p:nvPr/>
            </p:nvCxnSpPr>
            <p:spPr>
              <a:xfrm>
                <a:off x="3491880" y="3212976"/>
                <a:ext cx="304800" cy="30480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ak 37"/>
              <p:cNvCxnSpPr/>
              <p:nvPr/>
            </p:nvCxnSpPr>
            <p:spPr>
              <a:xfrm flipH="1">
                <a:off x="3131840" y="2348880"/>
                <a:ext cx="720080" cy="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1" name="Rektangel med rundade hörn 40"/>
          <p:cNvSpPr/>
          <p:nvPr/>
        </p:nvSpPr>
        <p:spPr>
          <a:xfrm>
            <a:off x="2788287" y="1694811"/>
            <a:ext cx="2520280" cy="118225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Barn- och ungdomsverksamhet</a:t>
            </a:r>
            <a:br>
              <a:rPr lang="sv-SE" sz="1400" dirty="0" smtClean="0"/>
            </a:br>
            <a:r>
              <a:rPr lang="sv-SE" sz="1400" dirty="0" smtClean="0"/>
              <a:t>”Livet”</a:t>
            </a:r>
          </a:p>
          <a:p>
            <a:pPr lvl="1"/>
            <a:endParaRPr lang="sv-SE" sz="1200" dirty="0" smtClean="0"/>
          </a:p>
        </p:txBody>
      </p:sp>
      <p:sp>
        <p:nvSpPr>
          <p:cNvPr id="42" name="Rektangel med rundade hörn 41"/>
          <p:cNvSpPr/>
          <p:nvPr/>
        </p:nvSpPr>
        <p:spPr>
          <a:xfrm>
            <a:off x="5647754" y="1676539"/>
            <a:ext cx="2592288" cy="120052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Royal Rangers Kår </a:t>
            </a:r>
            <a:br>
              <a:rPr lang="sv-SE" sz="1400" dirty="0" smtClean="0"/>
            </a:br>
            <a:r>
              <a:rPr lang="sv-SE" sz="1400" dirty="0" smtClean="0"/>
              <a:t>i M-stad</a:t>
            </a:r>
          </a:p>
          <a:p>
            <a:pPr algn="ctr"/>
            <a:endParaRPr lang="sv-SE" sz="1400" dirty="0"/>
          </a:p>
        </p:txBody>
      </p:sp>
      <p:sp>
        <p:nvSpPr>
          <p:cNvPr id="46" name="Ned 45"/>
          <p:cNvSpPr/>
          <p:nvPr/>
        </p:nvSpPr>
        <p:spPr>
          <a:xfrm rot="13084526">
            <a:off x="2341301" y="2545377"/>
            <a:ext cx="388291" cy="1592277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Ned 46"/>
          <p:cNvSpPr/>
          <p:nvPr/>
        </p:nvSpPr>
        <p:spPr>
          <a:xfrm rot="8856610">
            <a:off x="4843867" y="2573534"/>
            <a:ext cx="388291" cy="1452750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Ned 47"/>
          <p:cNvSpPr/>
          <p:nvPr/>
        </p:nvSpPr>
        <p:spPr>
          <a:xfrm rot="11812667">
            <a:off x="6277917" y="2621493"/>
            <a:ext cx="388291" cy="13902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Ned 48"/>
          <p:cNvSpPr/>
          <p:nvPr/>
        </p:nvSpPr>
        <p:spPr>
          <a:xfrm rot="9095711">
            <a:off x="7564702" y="2517171"/>
            <a:ext cx="388291" cy="14216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Ned 49"/>
          <p:cNvSpPr/>
          <p:nvPr/>
        </p:nvSpPr>
        <p:spPr>
          <a:xfrm rot="11191153">
            <a:off x="3592229" y="2753354"/>
            <a:ext cx="388291" cy="1245909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757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upp 27"/>
          <p:cNvGrpSpPr/>
          <p:nvPr/>
        </p:nvGrpSpPr>
        <p:grpSpPr>
          <a:xfrm>
            <a:off x="1979712" y="3695616"/>
            <a:ext cx="3312368" cy="1650927"/>
            <a:chOff x="395536" y="3587186"/>
            <a:chExt cx="3312368" cy="1650927"/>
          </a:xfrm>
        </p:grpSpPr>
        <p:sp>
          <p:nvSpPr>
            <p:cNvPr id="41" name="Rektangel 40"/>
            <p:cNvSpPr/>
            <p:nvPr/>
          </p:nvSpPr>
          <p:spPr>
            <a:xfrm>
              <a:off x="395536" y="3587186"/>
              <a:ext cx="3312368" cy="165092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 smtClean="0"/>
            </a:p>
            <a:p>
              <a:pPr algn="ctr"/>
              <a:endParaRPr lang="sv-SE" dirty="0" smtClean="0"/>
            </a:p>
            <a:p>
              <a:pPr algn="ctr"/>
              <a:r>
                <a:rPr lang="sv-SE" dirty="0" smtClean="0"/>
                <a:t/>
              </a:r>
              <a:br>
                <a:rPr lang="sv-SE" dirty="0" smtClean="0"/>
              </a:br>
              <a:r>
                <a:rPr lang="sv-SE" sz="1200" dirty="0" smtClean="0"/>
                <a:t> Pingst Ung redovisar till US</a:t>
              </a:r>
              <a:endParaRPr lang="sv-SE" dirty="0" smtClean="0"/>
            </a:p>
            <a:p>
              <a:pPr algn="ctr"/>
              <a:endParaRPr lang="sv-SE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931166" y="3786151"/>
              <a:ext cx="2241107" cy="4958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7" name="Grupp 46"/>
          <p:cNvGrpSpPr/>
          <p:nvPr/>
        </p:nvGrpSpPr>
        <p:grpSpPr>
          <a:xfrm>
            <a:off x="6516216" y="3677302"/>
            <a:ext cx="1672617" cy="1687553"/>
            <a:chOff x="6787815" y="3587186"/>
            <a:chExt cx="1672617" cy="1687553"/>
          </a:xfrm>
        </p:grpSpPr>
        <p:sp>
          <p:nvSpPr>
            <p:cNvPr id="43" name="Rektangel 42"/>
            <p:cNvSpPr/>
            <p:nvPr/>
          </p:nvSpPr>
          <p:spPr>
            <a:xfrm>
              <a:off x="6787815" y="3587186"/>
              <a:ext cx="1672617" cy="1687553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200" dirty="0" smtClean="0"/>
                <a:t>SRR redovisar till </a:t>
              </a:r>
              <a:br>
                <a:rPr lang="sv-SE" sz="1200" dirty="0" smtClean="0"/>
              </a:br>
              <a:r>
                <a:rPr lang="sv-SE" sz="1200" dirty="0" smtClean="0"/>
                <a:t>Pingst Ung</a:t>
              </a:r>
            </a:p>
            <a:p>
              <a:pPr algn="ctr"/>
              <a:endParaRPr lang="sv-SE" sz="1200" dirty="0"/>
            </a:p>
            <a:p>
              <a:pPr algn="ctr"/>
              <a:endParaRPr lang="sv-SE" sz="1200" dirty="0" smtClean="0"/>
            </a:p>
            <a:p>
              <a:pPr algn="ctr"/>
              <a:endParaRPr lang="sv-SE" sz="1200" dirty="0"/>
            </a:p>
            <a:p>
              <a:pPr algn="ctr"/>
              <a:endParaRPr lang="sv-SE" dirty="0"/>
            </a:p>
          </p:txBody>
        </p:sp>
        <p:pic>
          <p:nvPicPr>
            <p:cNvPr id="1029" name="Picture 5" descr="C:\Documents and Settings\srr\Mina dokument\My Dropbox\SRR\emblem\rrsmall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3862" y="4312506"/>
              <a:ext cx="780522" cy="6964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ktangel med rundade hörn 1"/>
          <p:cNvSpPr/>
          <p:nvPr/>
        </p:nvSpPr>
        <p:spPr>
          <a:xfrm>
            <a:off x="395536" y="332656"/>
            <a:ext cx="8064896" cy="30963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Församlingen i M-stad</a:t>
            </a:r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Styrelse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Ordförande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Sekreterare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Kassör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Revisor</a:t>
            </a:r>
          </a:p>
        </p:txBody>
      </p:sp>
      <p:sp>
        <p:nvSpPr>
          <p:cNvPr id="3" name="Rektangel med rundade hörn 2"/>
          <p:cNvSpPr/>
          <p:nvPr/>
        </p:nvSpPr>
        <p:spPr>
          <a:xfrm>
            <a:off x="2788287" y="1694811"/>
            <a:ext cx="2520280" cy="118225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Barn- och ungdomsverksamhet</a:t>
            </a:r>
            <a:br>
              <a:rPr lang="sv-SE" sz="1400" dirty="0" smtClean="0"/>
            </a:br>
            <a:r>
              <a:rPr lang="sv-SE" sz="1400" dirty="0" smtClean="0"/>
              <a:t>”Livet”</a:t>
            </a:r>
          </a:p>
          <a:p>
            <a:pPr lvl="1"/>
            <a:endParaRPr lang="sv-SE" sz="1200" dirty="0" smtClean="0"/>
          </a:p>
        </p:txBody>
      </p:sp>
      <p:sp>
        <p:nvSpPr>
          <p:cNvPr id="4" name="Rektangel med rundade hörn 3"/>
          <p:cNvSpPr/>
          <p:nvPr/>
        </p:nvSpPr>
        <p:spPr>
          <a:xfrm>
            <a:off x="5647754" y="1676539"/>
            <a:ext cx="2592288" cy="120052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Royal Rangers Kår </a:t>
            </a:r>
            <a:br>
              <a:rPr lang="sv-SE" sz="1400" dirty="0" smtClean="0"/>
            </a:br>
            <a:r>
              <a:rPr lang="sv-SE" sz="1400" dirty="0" smtClean="0"/>
              <a:t>i M-stad</a:t>
            </a:r>
          </a:p>
          <a:p>
            <a:pPr algn="ctr"/>
            <a:endParaRPr lang="sv-SE" sz="1400" dirty="0"/>
          </a:p>
        </p:txBody>
      </p:sp>
      <p:sp>
        <p:nvSpPr>
          <p:cNvPr id="30" name="Ned 29"/>
          <p:cNvSpPr/>
          <p:nvPr/>
        </p:nvSpPr>
        <p:spPr>
          <a:xfrm>
            <a:off x="2945508" y="2685117"/>
            <a:ext cx="388291" cy="1209464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Ned 44"/>
          <p:cNvSpPr/>
          <p:nvPr/>
        </p:nvSpPr>
        <p:spPr>
          <a:xfrm rot="21358332">
            <a:off x="3361971" y="5008062"/>
            <a:ext cx="388291" cy="815745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Ned 45"/>
          <p:cNvSpPr/>
          <p:nvPr/>
        </p:nvSpPr>
        <p:spPr>
          <a:xfrm rot="5227336">
            <a:off x="5729071" y="4299558"/>
            <a:ext cx="388291" cy="9559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48" name="Grupp 47"/>
          <p:cNvGrpSpPr/>
          <p:nvPr/>
        </p:nvGrpSpPr>
        <p:grpSpPr>
          <a:xfrm>
            <a:off x="1115616" y="5805264"/>
            <a:ext cx="6984776" cy="792088"/>
            <a:chOff x="1115616" y="5949280"/>
            <a:chExt cx="6984776" cy="792088"/>
          </a:xfrm>
        </p:grpSpPr>
        <p:pic>
          <p:nvPicPr>
            <p:cNvPr id="1028" name="Picture 4" descr="C:\Documents and Settings\srr\Mina dokument\My Dropbox\SRR\Loggor\ungstyrelse_logo.gi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2523" y="6021288"/>
              <a:ext cx="2673770" cy="621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Rektangel med rundade hörn 26"/>
            <p:cNvSpPr/>
            <p:nvPr/>
          </p:nvSpPr>
          <p:spPr>
            <a:xfrm>
              <a:off x="1115616" y="5949280"/>
              <a:ext cx="6984776" cy="79208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5" name="Rektangel med rundade hörn 4"/>
          <p:cNvSpPr/>
          <p:nvPr/>
        </p:nvSpPr>
        <p:spPr>
          <a:xfrm>
            <a:off x="6005611" y="2813417"/>
            <a:ext cx="1876574" cy="9838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indent="-266700">
              <a:buFont typeface="Arial" panose="020B0604020202020204" pitchFamily="34" charset="0"/>
              <a:buChar char="•"/>
            </a:pPr>
            <a:r>
              <a:rPr lang="sv-SE" sz="1200" dirty="0" smtClean="0"/>
              <a:t>Verksamhetsrapport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sv-SE" sz="1200" dirty="0" smtClean="0"/>
              <a:t>Protokoll (årsmöte)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sv-SE" sz="1200" dirty="0" smtClean="0"/>
              <a:t>Medlemslistor </a:t>
            </a:r>
            <a:endParaRPr lang="sv-SE" sz="1200" dirty="0"/>
          </a:p>
        </p:txBody>
      </p:sp>
      <p:sp>
        <p:nvSpPr>
          <p:cNvPr id="32" name="Ned 31"/>
          <p:cNvSpPr/>
          <p:nvPr/>
        </p:nvSpPr>
        <p:spPr>
          <a:xfrm>
            <a:off x="7856117" y="2708920"/>
            <a:ext cx="388291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Rektangel med rundade hörn 18"/>
          <p:cNvSpPr/>
          <p:nvPr/>
        </p:nvSpPr>
        <p:spPr>
          <a:xfrm>
            <a:off x="3343498" y="2780928"/>
            <a:ext cx="1876574" cy="9838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6700" indent="-266700">
              <a:buFont typeface="Arial" panose="020B0604020202020204" pitchFamily="34" charset="0"/>
              <a:buChar char="•"/>
            </a:pPr>
            <a:r>
              <a:rPr lang="sv-SE" sz="1200" dirty="0" smtClean="0"/>
              <a:t>Verksamhetsrapport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sv-SE" sz="1200" dirty="0" smtClean="0"/>
              <a:t>Protokoll (årsmöte)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sv-SE" sz="1200" dirty="0" smtClean="0"/>
              <a:t>Medlemslistor 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112183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45" grpId="0" animBg="1"/>
      <p:bldP spid="46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upp 27"/>
          <p:cNvGrpSpPr/>
          <p:nvPr/>
        </p:nvGrpSpPr>
        <p:grpSpPr>
          <a:xfrm>
            <a:off x="2021855" y="3695619"/>
            <a:ext cx="3312368" cy="1650927"/>
            <a:chOff x="395536" y="3587186"/>
            <a:chExt cx="3312368" cy="1650927"/>
          </a:xfrm>
        </p:grpSpPr>
        <p:sp>
          <p:nvSpPr>
            <p:cNvPr id="41" name="Rektangel 40"/>
            <p:cNvSpPr/>
            <p:nvPr/>
          </p:nvSpPr>
          <p:spPr>
            <a:xfrm>
              <a:off x="395536" y="3587186"/>
              <a:ext cx="3312368" cy="1650927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 smtClean="0"/>
            </a:p>
            <a:p>
              <a:pPr algn="ctr"/>
              <a:endParaRPr lang="sv-SE" dirty="0" smtClean="0"/>
            </a:p>
            <a:p>
              <a:pPr algn="ctr"/>
              <a:r>
                <a:rPr lang="sv-SE" dirty="0" smtClean="0"/>
                <a:t/>
              </a:r>
              <a:br>
                <a:rPr lang="sv-SE" dirty="0" smtClean="0"/>
              </a:br>
              <a:r>
                <a:rPr lang="sv-SE" sz="1200" dirty="0" smtClean="0"/>
                <a:t> Pingst Ung redovisar till US</a:t>
              </a:r>
              <a:endParaRPr lang="sv-SE" dirty="0" smtClean="0"/>
            </a:p>
            <a:p>
              <a:pPr algn="ctr"/>
              <a:endParaRPr lang="sv-SE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931166" y="3785916"/>
              <a:ext cx="2241107" cy="5366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7" name="Grupp 46"/>
          <p:cNvGrpSpPr/>
          <p:nvPr/>
        </p:nvGrpSpPr>
        <p:grpSpPr>
          <a:xfrm>
            <a:off x="6787815" y="3587186"/>
            <a:ext cx="1672617" cy="1687553"/>
            <a:chOff x="6787815" y="3587186"/>
            <a:chExt cx="1672617" cy="1687553"/>
          </a:xfrm>
        </p:grpSpPr>
        <p:sp>
          <p:nvSpPr>
            <p:cNvPr id="43" name="Rektangel 42"/>
            <p:cNvSpPr/>
            <p:nvPr/>
          </p:nvSpPr>
          <p:spPr>
            <a:xfrm>
              <a:off x="6787815" y="3587186"/>
              <a:ext cx="1672617" cy="1687553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200" dirty="0" smtClean="0"/>
                <a:t>SRR redovisar till </a:t>
              </a:r>
              <a:br>
                <a:rPr lang="sv-SE" sz="1200" dirty="0" smtClean="0"/>
              </a:br>
              <a:r>
                <a:rPr lang="sv-SE" sz="1200" dirty="0" smtClean="0"/>
                <a:t>Pingst Ung</a:t>
              </a:r>
            </a:p>
            <a:p>
              <a:pPr algn="ctr"/>
              <a:endParaRPr lang="sv-SE" sz="1200" dirty="0"/>
            </a:p>
            <a:p>
              <a:pPr algn="ctr"/>
              <a:endParaRPr lang="sv-SE" sz="1200" dirty="0" smtClean="0"/>
            </a:p>
            <a:p>
              <a:pPr algn="ctr"/>
              <a:endParaRPr lang="sv-SE" sz="1200" dirty="0"/>
            </a:p>
            <a:p>
              <a:pPr algn="ctr"/>
              <a:endParaRPr lang="sv-SE" dirty="0"/>
            </a:p>
          </p:txBody>
        </p:sp>
        <p:pic>
          <p:nvPicPr>
            <p:cNvPr id="1029" name="Picture 5" descr="C:\Documents and Settings\srr\Mina dokument\My Dropbox\SRR\emblem\rrsmall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3862" y="4312506"/>
              <a:ext cx="780522" cy="6964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ktangel med rundade hörn 1"/>
          <p:cNvSpPr/>
          <p:nvPr/>
        </p:nvSpPr>
        <p:spPr>
          <a:xfrm>
            <a:off x="395536" y="332656"/>
            <a:ext cx="8064896" cy="30963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Församlingen i M-stad</a:t>
            </a:r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Styrelse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Ordförande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Sekreterare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Kassör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Revisor</a:t>
            </a:r>
          </a:p>
        </p:txBody>
      </p:sp>
      <p:sp>
        <p:nvSpPr>
          <p:cNvPr id="3" name="Rektangel med rundade hörn 2"/>
          <p:cNvSpPr/>
          <p:nvPr/>
        </p:nvSpPr>
        <p:spPr>
          <a:xfrm>
            <a:off x="2788287" y="1694811"/>
            <a:ext cx="2520280" cy="118225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Barn- och ungdomsverksamhet</a:t>
            </a:r>
            <a:br>
              <a:rPr lang="sv-SE" sz="1400" dirty="0" smtClean="0"/>
            </a:br>
            <a:r>
              <a:rPr lang="sv-SE" sz="1400" dirty="0" smtClean="0"/>
              <a:t>”Livet”</a:t>
            </a:r>
          </a:p>
          <a:p>
            <a:pPr lvl="1"/>
            <a:endParaRPr lang="sv-SE" sz="1200" dirty="0" smtClean="0"/>
          </a:p>
        </p:txBody>
      </p:sp>
      <p:sp>
        <p:nvSpPr>
          <p:cNvPr id="4" name="Rektangel med rundade hörn 3"/>
          <p:cNvSpPr/>
          <p:nvPr/>
        </p:nvSpPr>
        <p:spPr>
          <a:xfrm>
            <a:off x="5647754" y="1676539"/>
            <a:ext cx="2592288" cy="120052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Royal Rangers Kår </a:t>
            </a:r>
            <a:br>
              <a:rPr lang="sv-SE" sz="1400" dirty="0" smtClean="0"/>
            </a:br>
            <a:r>
              <a:rPr lang="sv-SE" sz="1400" dirty="0" smtClean="0"/>
              <a:t>i M-stad</a:t>
            </a:r>
          </a:p>
          <a:p>
            <a:pPr algn="ctr"/>
            <a:endParaRPr lang="sv-SE" sz="1400" dirty="0"/>
          </a:p>
        </p:txBody>
      </p:sp>
      <p:sp>
        <p:nvSpPr>
          <p:cNvPr id="32" name="Ned 31"/>
          <p:cNvSpPr/>
          <p:nvPr/>
        </p:nvSpPr>
        <p:spPr>
          <a:xfrm rot="10260191">
            <a:off x="7442224" y="2641226"/>
            <a:ext cx="388291" cy="10364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0" name="Ned 29"/>
          <p:cNvSpPr/>
          <p:nvPr/>
        </p:nvSpPr>
        <p:spPr>
          <a:xfrm rot="10800000">
            <a:off x="3139654" y="2569826"/>
            <a:ext cx="388291" cy="1209464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6" name="Ned 45"/>
          <p:cNvSpPr/>
          <p:nvPr/>
        </p:nvSpPr>
        <p:spPr>
          <a:xfrm rot="16200000">
            <a:off x="5746007" y="3149166"/>
            <a:ext cx="388291" cy="15841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48" name="Grupp 47"/>
          <p:cNvGrpSpPr/>
          <p:nvPr/>
        </p:nvGrpSpPr>
        <p:grpSpPr>
          <a:xfrm>
            <a:off x="1115616" y="5805264"/>
            <a:ext cx="6984776" cy="792088"/>
            <a:chOff x="1115616" y="5949280"/>
            <a:chExt cx="6984776" cy="792088"/>
          </a:xfrm>
        </p:grpSpPr>
        <p:pic>
          <p:nvPicPr>
            <p:cNvPr id="1028" name="Picture 4" descr="C:\Documents and Settings\srr\Mina dokument\My Dropbox\SRR\Loggor\ungstyrelse_logo.gi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2523" y="6021288"/>
              <a:ext cx="2673770" cy="6219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Rektangel med rundade hörn 26"/>
            <p:cNvSpPr/>
            <p:nvPr/>
          </p:nvSpPr>
          <p:spPr>
            <a:xfrm>
              <a:off x="1115616" y="5949280"/>
              <a:ext cx="6984776" cy="79208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5" name="Bildtext 2 4"/>
          <p:cNvSpPr/>
          <p:nvPr/>
        </p:nvSpPr>
        <p:spPr>
          <a:xfrm>
            <a:off x="395536" y="3975131"/>
            <a:ext cx="1512168" cy="1327444"/>
          </a:xfrm>
          <a:prstGeom prst="borderCallout2">
            <a:avLst>
              <a:gd name="adj1" fmla="val -6411"/>
              <a:gd name="adj2" fmla="val 73947"/>
              <a:gd name="adj3" fmla="val -31107"/>
              <a:gd name="adj4" fmla="val 84824"/>
              <a:gd name="adj5" fmla="val -72144"/>
              <a:gd name="adj6" fmla="val 194383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1000 kr</a:t>
            </a:r>
          </a:p>
          <a:p>
            <a:pPr algn="ctr"/>
            <a:r>
              <a:rPr lang="sv-SE" sz="1400" dirty="0" smtClean="0"/>
              <a:t>+ 30 % av  det avsedda bidraget per medlem</a:t>
            </a:r>
            <a:br>
              <a:rPr lang="sv-SE" sz="1400" dirty="0" smtClean="0"/>
            </a:br>
            <a:r>
              <a:rPr lang="sv-SE" sz="1400" dirty="0" smtClean="0"/>
              <a:t>(2014=40kr)</a:t>
            </a:r>
            <a:endParaRPr lang="sv-SE" sz="1400" dirty="0"/>
          </a:p>
        </p:txBody>
      </p:sp>
      <p:sp>
        <p:nvSpPr>
          <p:cNvPr id="45" name="Ned 44"/>
          <p:cNvSpPr/>
          <p:nvPr/>
        </p:nvSpPr>
        <p:spPr>
          <a:xfrm rot="11057817">
            <a:off x="3361971" y="5120135"/>
            <a:ext cx="388291" cy="815745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Bildtext 2 18"/>
          <p:cNvSpPr/>
          <p:nvPr/>
        </p:nvSpPr>
        <p:spPr>
          <a:xfrm>
            <a:off x="5552970" y="4437112"/>
            <a:ext cx="1390928" cy="1296144"/>
          </a:xfrm>
          <a:prstGeom prst="borderCallout2">
            <a:avLst>
              <a:gd name="adj1" fmla="val -6480"/>
              <a:gd name="adj2" fmla="val 16269"/>
              <a:gd name="adj3" fmla="val -22618"/>
              <a:gd name="adj4" fmla="val 19668"/>
              <a:gd name="adj5" fmla="val -38415"/>
              <a:gd name="adj6" fmla="val 64138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80 % av  den del av bidraget från US som genereras av SRR</a:t>
            </a:r>
            <a:br>
              <a:rPr lang="sv-SE" sz="1400" dirty="0" smtClean="0"/>
            </a:br>
            <a:r>
              <a:rPr lang="sv-SE" sz="1200" dirty="0" smtClean="0"/>
              <a:t>(2014=64000kr)</a:t>
            </a:r>
            <a:endParaRPr lang="sv-SE" sz="1200" dirty="0"/>
          </a:p>
        </p:txBody>
      </p:sp>
      <p:sp>
        <p:nvSpPr>
          <p:cNvPr id="20" name="Bildtext 2 19"/>
          <p:cNvSpPr/>
          <p:nvPr/>
        </p:nvSpPr>
        <p:spPr>
          <a:xfrm>
            <a:off x="5485328" y="3165098"/>
            <a:ext cx="1390928" cy="479926"/>
          </a:xfrm>
          <a:prstGeom prst="borderCallout2">
            <a:avLst>
              <a:gd name="adj1" fmla="val 65923"/>
              <a:gd name="adj2" fmla="val 104607"/>
              <a:gd name="adj3" fmla="val 44052"/>
              <a:gd name="adj4" fmla="val 122387"/>
              <a:gd name="adj5" fmla="val -81564"/>
              <a:gd name="adj6" fmla="val 151107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Stämman bestämmer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273262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0" grpId="0" animBg="1"/>
      <p:bldP spid="46" grpId="0" animBg="1"/>
      <p:bldP spid="5" grpId="0" animBg="1"/>
      <p:bldP spid="45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med rundade hörn 1"/>
          <p:cNvSpPr/>
          <p:nvPr/>
        </p:nvSpPr>
        <p:spPr>
          <a:xfrm>
            <a:off x="395536" y="332656"/>
            <a:ext cx="8064896" cy="30963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Församlingen i M-stad</a:t>
            </a:r>
            <a:endParaRPr lang="sv-SE" dirty="0"/>
          </a:p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Styrelse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Ordförande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Sekreterare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Kassör</a:t>
            </a:r>
          </a:p>
          <a:p>
            <a:pPr marL="742950" lvl="1" indent="-285750">
              <a:buFont typeface="Courier New" pitchFamily="49" charset="0"/>
              <a:buChar char="o"/>
            </a:pPr>
            <a:r>
              <a:rPr lang="sv-SE" sz="1600" dirty="0" smtClean="0"/>
              <a:t>Revisor</a:t>
            </a:r>
          </a:p>
        </p:txBody>
      </p:sp>
      <p:sp>
        <p:nvSpPr>
          <p:cNvPr id="3" name="Rektangel med rundade hörn 2"/>
          <p:cNvSpPr/>
          <p:nvPr/>
        </p:nvSpPr>
        <p:spPr>
          <a:xfrm>
            <a:off x="2788287" y="1694811"/>
            <a:ext cx="2520280" cy="118225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Barn- och ungdomsverksamhet</a:t>
            </a:r>
            <a:br>
              <a:rPr lang="sv-SE" sz="1400" dirty="0" smtClean="0"/>
            </a:br>
            <a:r>
              <a:rPr lang="sv-SE" sz="1400" dirty="0" smtClean="0"/>
              <a:t>”Livet”</a:t>
            </a:r>
          </a:p>
          <a:p>
            <a:pPr lvl="1"/>
            <a:endParaRPr lang="sv-SE" sz="1200" dirty="0" smtClean="0"/>
          </a:p>
        </p:txBody>
      </p:sp>
      <p:sp>
        <p:nvSpPr>
          <p:cNvPr id="4" name="Rektangel med rundade hörn 3"/>
          <p:cNvSpPr/>
          <p:nvPr/>
        </p:nvSpPr>
        <p:spPr>
          <a:xfrm>
            <a:off x="5647754" y="1676539"/>
            <a:ext cx="2592288" cy="120052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400" dirty="0" smtClean="0"/>
              <a:t>Royal Rangers Kår </a:t>
            </a:r>
            <a:br>
              <a:rPr lang="sv-SE" sz="1400" dirty="0" smtClean="0"/>
            </a:br>
            <a:r>
              <a:rPr lang="sv-SE" sz="1400" dirty="0" smtClean="0"/>
              <a:t>i M-stad</a:t>
            </a:r>
          </a:p>
          <a:p>
            <a:pPr algn="ctr"/>
            <a:endParaRPr lang="sv-SE" sz="1400" dirty="0"/>
          </a:p>
        </p:txBody>
      </p:sp>
      <p:sp>
        <p:nvSpPr>
          <p:cNvPr id="43" name="Rektangel 42"/>
          <p:cNvSpPr/>
          <p:nvPr/>
        </p:nvSpPr>
        <p:spPr>
          <a:xfrm>
            <a:off x="6787815" y="3587186"/>
            <a:ext cx="1672617" cy="168755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RR-M</a:t>
            </a:r>
            <a:br>
              <a:rPr lang="sv-SE" dirty="0" smtClean="0"/>
            </a:br>
            <a:r>
              <a:rPr lang="sv-SE" sz="1200" dirty="0" smtClean="0"/>
              <a:t>Redovisar till SRR som sedan redovisar till US</a:t>
            </a:r>
          </a:p>
          <a:p>
            <a:pPr algn="ctr"/>
            <a:endParaRPr lang="sv-SE" sz="1200" dirty="0"/>
          </a:p>
          <a:p>
            <a:pPr algn="ctr"/>
            <a:endParaRPr lang="sv-SE" sz="1200" dirty="0" smtClean="0"/>
          </a:p>
          <a:p>
            <a:pPr algn="ctr"/>
            <a:endParaRPr lang="sv-SE" sz="1200" dirty="0"/>
          </a:p>
          <a:p>
            <a:pPr algn="ctr"/>
            <a:endParaRPr lang="sv-SE" dirty="0"/>
          </a:p>
        </p:txBody>
      </p:sp>
      <p:sp>
        <p:nvSpPr>
          <p:cNvPr id="32" name="Ned 31"/>
          <p:cNvSpPr/>
          <p:nvPr/>
        </p:nvSpPr>
        <p:spPr>
          <a:xfrm rot="371926">
            <a:off x="7442224" y="2641226"/>
            <a:ext cx="388291" cy="10364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Rektangel 40"/>
          <p:cNvSpPr/>
          <p:nvPr/>
        </p:nvSpPr>
        <p:spPr>
          <a:xfrm>
            <a:off x="395536" y="3587186"/>
            <a:ext cx="3312368" cy="165092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smtClean="0"/>
          </a:p>
          <a:p>
            <a:pPr algn="ctr"/>
            <a:endParaRPr lang="sv-SE" dirty="0" smtClean="0"/>
          </a:p>
          <a:p>
            <a:pPr algn="ctr"/>
            <a:endParaRPr lang="sv-SE" dirty="0" smtClean="0"/>
          </a:p>
          <a:p>
            <a:pPr algn="ctr"/>
            <a:r>
              <a:rPr lang="sv-SE" dirty="0" smtClean="0"/>
              <a:t>”Livet”</a:t>
            </a:r>
            <a:br>
              <a:rPr lang="sv-SE" dirty="0" smtClean="0"/>
            </a:br>
            <a:r>
              <a:rPr lang="sv-SE" sz="1200" dirty="0" smtClean="0"/>
              <a:t>Redovisar  till Pingst Ung som redovisar till US</a:t>
            </a:r>
            <a:endParaRPr lang="sv-SE" dirty="0" smtClean="0"/>
          </a:p>
          <a:p>
            <a:pPr algn="ctr"/>
            <a:endParaRPr lang="sv-SE" dirty="0"/>
          </a:p>
        </p:txBody>
      </p:sp>
      <p:sp>
        <p:nvSpPr>
          <p:cNvPr id="30" name="Ned 29"/>
          <p:cNvSpPr/>
          <p:nvPr/>
        </p:nvSpPr>
        <p:spPr>
          <a:xfrm rot="1158287">
            <a:off x="2978820" y="2569826"/>
            <a:ext cx="388291" cy="1209464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Ned 44"/>
          <p:cNvSpPr/>
          <p:nvPr/>
        </p:nvSpPr>
        <p:spPr>
          <a:xfrm rot="21358332">
            <a:off x="2371827" y="5021601"/>
            <a:ext cx="388291" cy="815745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1166" y="3809472"/>
            <a:ext cx="2241107" cy="532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srr\Mina dokument\My Dropbox\SRR\Loggor\ungstyrelse_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523" y="6021288"/>
            <a:ext cx="2673770" cy="621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ktangel med rundade hörn 26"/>
          <p:cNvSpPr/>
          <p:nvPr/>
        </p:nvSpPr>
        <p:spPr>
          <a:xfrm>
            <a:off x="1115616" y="5949280"/>
            <a:ext cx="6984776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29" name="Picture 5" descr="C:\Documents and Settings\srr\Mina dokument\My Dropbox\SRR\emblem\rrsmall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3862" y="4467133"/>
            <a:ext cx="780522" cy="69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Ned 49"/>
          <p:cNvSpPr/>
          <p:nvPr/>
        </p:nvSpPr>
        <p:spPr>
          <a:xfrm rot="371926">
            <a:off x="6830981" y="5182164"/>
            <a:ext cx="388291" cy="8205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Vågrät skriftrulle 4"/>
          <p:cNvSpPr/>
          <p:nvPr/>
        </p:nvSpPr>
        <p:spPr>
          <a:xfrm rot="1334903">
            <a:off x="4799444" y="541407"/>
            <a:ext cx="3799336" cy="1429458"/>
          </a:xfrm>
          <a:prstGeom prst="horizontalScroll">
            <a:avLst>
              <a:gd name="adj" fmla="val 12369"/>
            </a:avLst>
          </a:prstGeom>
          <a:gradFill flip="none" rotWithShape="1">
            <a:gsLst>
              <a:gs pos="0">
                <a:schemeClr val="accent2">
                  <a:shade val="51000"/>
                  <a:satMod val="13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Framtida idé</a:t>
            </a:r>
            <a:r>
              <a:rPr lang="sv-SE" dirty="0" smtClean="0"/>
              <a:t>!</a:t>
            </a:r>
          </a:p>
          <a:p>
            <a:pPr algn="ctr"/>
            <a:r>
              <a:rPr lang="sv-SE" dirty="0" smtClean="0"/>
              <a:t>Allt för församlingens bästa!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4653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164</Words>
  <Application>Microsoft Office PowerPoint</Application>
  <PresentationFormat>Bildspel på skärmen (4:3)</PresentationFormat>
  <Paragraphs>152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8" baseType="lpstr"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Sionförsamlingen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Svenska Royal Rangers</dc:creator>
  <cp:lastModifiedBy>Svenska Royal Rangers</cp:lastModifiedBy>
  <cp:revision>20</cp:revision>
  <cp:lastPrinted>2011-04-24T18:14:09Z</cp:lastPrinted>
  <dcterms:created xsi:type="dcterms:W3CDTF">2011-04-24T16:26:30Z</dcterms:created>
  <dcterms:modified xsi:type="dcterms:W3CDTF">2014-04-08T19:24:13Z</dcterms:modified>
</cp:coreProperties>
</file>